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3061162"/>
            <a:ext cx="3293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มีอาวุธลอยมาจากด้านหน้า </a:t>
            </a:r>
            <a:r>
              <a:rPr lang="en-US" dirty="0"/>
              <a:t>2</a:t>
            </a:r>
            <a:r>
              <a:rPr lang="th-TH" dirty="0"/>
              <a:t> ชิ้น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ดาบน้ำแข็ง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ดาบใหญ่ไฟ</a:t>
            </a:r>
          </a:p>
          <a:p>
            <a:pPr algn="ctr"/>
            <a:r>
              <a:rPr lang="th-TH" dirty="0"/>
              <a:t>พุ่งมาปักพื้น และมีศัตรูปรากฏตัวขึ้น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3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ตอนอาวุธพุ่งเข้ามา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เมื่ออาวุธปักพื้น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238792" y="5529732"/>
            <a:ext cx="228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ติดอาวุธ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D7B8-5094-4775-88DB-7A8606EC6FB6}"/>
              </a:ext>
            </a:extLst>
          </p:cNvPr>
          <p:cNvSpPr txBox="1"/>
          <p:nvPr/>
        </p:nvSpPr>
        <p:spPr>
          <a:xfrm>
            <a:off x="830105" y="5685666"/>
            <a:ext cx="340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*Week2</a:t>
            </a:r>
            <a:r>
              <a:rPr lang="th-TH" sz="1400" dirty="0"/>
              <a:t>มีการเปลี่ยนแปลงเนื้อเรื่องจาก</a:t>
            </a:r>
            <a:r>
              <a:rPr lang="en-US" sz="1400" dirty="0"/>
              <a:t>Week1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5AC52-A7E1-4939-A5E8-BBB5ED01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8" t="37872" r="45051" b="43060"/>
          <a:stretch/>
        </p:blipFill>
        <p:spPr>
          <a:xfrm>
            <a:off x="1662401" y="4506685"/>
            <a:ext cx="1558214" cy="126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D644A-4342-4E1D-9BD3-4F1260A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3" t="32657" r="39754" b="35711"/>
          <a:stretch/>
        </p:blipFill>
        <p:spPr>
          <a:xfrm>
            <a:off x="1214533" y="2491273"/>
            <a:ext cx="2453951" cy="201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F8A36-B949-478F-847C-ED75D53768F3}"/>
              </a:ext>
            </a:extLst>
          </p:cNvPr>
          <p:cNvSpPr txBox="1"/>
          <p:nvPr/>
        </p:nvSpPr>
        <p:spPr>
          <a:xfrm>
            <a:off x="1240968" y="1749732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Niagara system</a:t>
            </a:r>
            <a:br>
              <a:rPr lang="en-US" dirty="0"/>
            </a:br>
            <a:r>
              <a:rPr lang="th-TH" dirty="0"/>
              <a:t>ใช้</a:t>
            </a:r>
            <a:r>
              <a:rPr lang="en-US" dirty="0"/>
              <a:t> Hanging Particulates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507BD-6D46-47EE-928D-814726C7816A}"/>
              </a:ext>
            </a:extLst>
          </p:cNvPr>
          <p:cNvSpPr txBox="1"/>
          <p:nvPr/>
        </p:nvSpPr>
        <p:spPr>
          <a:xfrm>
            <a:off x="8516645" y="5590834"/>
            <a:ext cx="30864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https://sketchfab.com/3d-models/genshin-impact-wolfs-gravestone-e71a938e02904b14abace9ce10078711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1DE88-B899-4560-ACB7-B38AF0480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26925" r="47791" b="29672"/>
          <a:stretch/>
        </p:blipFill>
        <p:spPr>
          <a:xfrm>
            <a:off x="9120326" y="2648955"/>
            <a:ext cx="1488489" cy="2876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BBC63-0615-4A68-BEBC-2E563965DB42}"/>
              </a:ext>
            </a:extLst>
          </p:cNvPr>
          <p:cNvSpPr txBox="1"/>
          <p:nvPr/>
        </p:nvSpPr>
        <p:spPr>
          <a:xfrm>
            <a:off x="8650812" y="2072897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อาวุธดาบใหญ่สำหรับใส่</a:t>
            </a:r>
            <a:r>
              <a:rPr lang="en-US" dirty="0"/>
              <a:t>Effect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8D1B9-AF55-4C26-8322-06BEC7023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6" t="38231" r="47815" b="33469"/>
          <a:stretch/>
        </p:blipFill>
        <p:spPr>
          <a:xfrm>
            <a:off x="4882846" y="2746610"/>
            <a:ext cx="2575249" cy="1940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F500-7336-47D2-AF33-FC4095598960}"/>
              </a:ext>
            </a:extLst>
          </p:cNvPr>
          <p:cNvSpPr txBox="1"/>
          <p:nvPr/>
        </p:nvSpPr>
        <p:spPr>
          <a:xfrm>
            <a:off x="5158453" y="1749731"/>
            <a:ext cx="18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Model </a:t>
            </a:r>
            <a:r>
              <a:rPr lang="th-TH" dirty="0"/>
              <a:t>น้ำแข็งสำหรับ</a:t>
            </a:r>
            <a:r>
              <a:rPr lang="en-US" dirty="0"/>
              <a:t> effect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086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19B51-CBBF-4C67-BC61-66CA8C4BC67C}"/>
              </a:ext>
            </a:extLst>
          </p:cNvPr>
          <p:cNvSpPr txBox="1"/>
          <p:nvPr/>
        </p:nvSpPr>
        <p:spPr>
          <a:xfrm>
            <a:off x="1109890" y="1842559"/>
            <a:ext cx="242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Camera Rig</a:t>
            </a:r>
            <a:r>
              <a:rPr lang="th-TH" dirty="0"/>
              <a:t> </a:t>
            </a:r>
            <a:r>
              <a:rPr lang="en-US" dirty="0"/>
              <a:t>Rail</a:t>
            </a:r>
            <a:endParaRPr lang="th-TH" dirty="0"/>
          </a:p>
          <a:p>
            <a:pPr algn="ctr"/>
            <a:r>
              <a:rPr lang="th-TH" dirty="0"/>
              <a:t>และ </a:t>
            </a:r>
            <a:r>
              <a:rPr lang="en-US" dirty="0"/>
              <a:t>Cine</a:t>
            </a:r>
            <a:r>
              <a:rPr lang="th-TH" dirty="0"/>
              <a:t> </a:t>
            </a:r>
            <a:r>
              <a:rPr lang="en-US" dirty="0"/>
              <a:t>Camera</a:t>
            </a:r>
            <a:r>
              <a:rPr lang="th-TH" dirty="0"/>
              <a:t> </a:t>
            </a:r>
          </a:p>
          <a:p>
            <a:pPr algn="ctr"/>
            <a:r>
              <a:rPr lang="th-TH" dirty="0"/>
              <a:t>เป็น</a:t>
            </a:r>
            <a:r>
              <a:rPr lang="en-US"/>
              <a:t> Scene </a:t>
            </a:r>
            <a:r>
              <a:rPr lang="th-TH" dirty="0"/>
              <a:t>ที่ </a:t>
            </a:r>
            <a:r>
              <a:rPr lang="en-US" dirty="0"/>
              <a:t>1</a:t>
            </a:r>
            <a:endParaRPr lang="th-T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10762D-2D55-4D51-B7AE-CF0A421C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2" t="14872"/>
          <a:stretch/>
        </p:blipFill>
        <p:spPr>
          <a:xfrm>
            <a:off x="9298997" y="1087937"/>
            <a:ext cx="2270086" cy="4689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565C-465C-4AC3-95AA-46CFEB791CBB}"/>
              </a:ext>
            </a:extLst>
          </p:cNvPr>
          <p:cNvSpPr txBox="1"/>
          <p:nvPr/>
        </p:nvSpPr>
        <p:spPr>
          <a:xfrm>
            <a:off x="9220282" y="1664775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แก้ไขหมอกให้หนาขึ้น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B91193-3945-42A0-BEF9-D10EED51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0" t="21264" r="22776" b="42666"/>
          <a:stretch/>
        </p:blipFill>
        <p:spPr>
          <a:xfrm>
            <a:off x="2200478" y="5274782"/>
            <a:ext cx="1376040" cy="888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571096-54F6-478F-9ACD-B91D98DFC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60"/>
          <a:stretch/>
        </p:blipFill>
        <p:spPr>
          <a:xfrm>
            <a:off x="1195354" y="2765889"/>
            <a:ext cx="3537406" cy="24702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922158-E679-4FE7-AC75-74AFE47F5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56" t="17682" r="23729" b="42532"/>
          <a:stretch/>
        </p:blipFill>
        <p:spPr>
          <a:xfrm>
            <a:off x="835171" y="5255832"/>
            <a:ext cx="1286592" cy="933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823BE-2257-403B-AAE1-18E5B162A8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99" t="19826" r="24183" b="47756"/>
          <a:stretch/>
        </p:blipFill>
        <p:spPr>
          <a:xfrm>
            <a:off x="3655233" y="5274783"/>
            <a:ext cx="1308575" cy="86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6C49E-9949-473F-B049-E23164A8E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47" t="13578" r="49616" b="45141"/>
          <a:stretch/>
        </p:blipFill>
        <p:spPr>
          <a:xfrm>
            <a:off x="5191127" y="2684994"/>
            <a:ext cx="1906617" cy="298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4F3BC-8D07-4A16-ACF2-FAF9C84EEFC6}"/>
              </a:ext>
            </a:extLst>
          </p:cNvPr>
          <p:cNvSpPr txBox="1"/>
          <p:nvPr/>
        </p:nvSpPr>
        <p:spPr>
          <a:xfrm>
            <a:off x="5093550" y="1849441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อาวุธดาบใหญ่ดาบเล็กสำหรับใส่</a:t>
            </a:r>
            <a:r>
              <a:rPr lang="en-US" dirty="0"/>
              <a:t>Effect</a:t>
            </a:r>
            <a:r>
              <a:rPr lang="th-TH" dirty="0"/>
              <a:t> ใน </a:t>
            </a:r>
            <a:r>
              <a:rPr lang="en-US" dirty="0"/>
              <a:t>cutscene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1720D-4AA4-422C-A1B3-E9D18B167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90" t="26122" r="77595" b="55258"/>
          <a:stretch/>
        </p:blipFill>
        <p:spPr>
          <a:xfrm>
            <a:off x="7521066" y="2666674"/>
            <a:ext cx="1464816" cy="1233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F7012D-3EFF-4717-947F-B54549CF501D}"/>
              </a:ext>
            </a:extLst>
          </p:cNvPr>
          <p:cNvSpPr txBox="1"/>
          <p:nvPr/>
        </p:nvSpPr>
        <p:spPr>
          <a:xfrm>
            <a:off x="7359391" y="1842559"/>
            <a:ext cx="19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</a:t>
            </a:r>
            <a:br>
              <a:rPr lang="en-US" dirty="0"/>
            </a:b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ตรงปลายดาบ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BD7D3-A3E4-4C7B-9EA3-15A7E1005C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778" t="18755" r="38957" b="55123"/>
          <a:stretch/>
        </p:blipFill>
        <p:spPr>
          <a:xfrm>
            <a:off x="7416337" y="4354797"/>
            <a:ext cx="1674273" cy="12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8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188</TotalTime>
  <Words>131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Garamond</vt:lpstr>
      <vt:lpstr>Poor Richard</vt:lpstr>
      <vt:lpstr>Organic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56</cp:revision>
  <dcterms:created xsi:type="dcterms:W3CDTF">2021-03-25T07:05:21Z</dcterms:created>
  <dcterms:modified xsi:type="dcterms:W3CDTF">2021-04-08T10:19:29Z</dcterms:modified>
</cp:coreProperties>
</file>